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70" r:id="rId2"/>
    <p:sldId id="260" r:id="rId3"/>
    <p:sldId id="257" r:id="rId4"/>
    <p:sldId id="263" r:id="rId5"/>
    <p:sldId id="261" r:id="rId6"/>
    <p:sldId id="282" r:id="rId7"/>
    <p:sldId id="265" r:id="rId8"/>
    <p:sldId id="266" r:id="rId9"/>
    <p:sldId id="278" r:id="rId10"/>
    <p:sldId id="277" r:id="rId11"/>
    <p:sldId id="264" r:id="rId12"/>
    <p:sldId id="268" r:id="rId13"/>
    <p:sldId id="275" r:id="rId14"/>
    <p:sldId id="276" r:id="rId15"/>
    <p:sldId id="271" r:id="rId16"/>
    <p:sldId id="281" r:id="rId17"/>
    <p:sldId id="280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DCB7127-BFDD-4F8E-956D-06DB082E193A}" type="datetimeFigureOut">
              <a:rPr lang="ru-RU" smtClean="0"/>
              <a:pPr/>
              <a:t>27.01.2019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576BC230-24A7-4E2E-BD98-9B4F7D1D4E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571736" y="4643446"/>
            <a:ext cx="6715172" cy="1620428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dirty="0" smtClean="0"/>
              <a:t>«</a:t>
            </a:r>
            <a:r>
              <a:rPr lang="ru-RU" sz="2400" i="1" dirty="0" smtClean="0"/>
              <a:t>Цвет способен на всё: он может успокоить и возбудить, он может создать гармонию или вызвать потрясение, от него можно ждать чудес, он может вызвать и катастрофу»        ЖанВьено</a:t>
            </a:r>
            <a:r>
              <a:rPr lang="ru-RU" i="1" dirty="0" smtClean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928670"/>
            <a:ext cx="5072098" cy="1785950"/>
          </a:xfrm>
        </p:spPr>
        <p:txBody>
          <a:bodyPr/>
          <a:lstStyle/>
          <a:p>
            <a:pPr algn="ctr"/>
            <a:r>
              <a:rPr lang="ru-RU" sz="4800" dirty="0" smtClean="0"/>
              <a:t>Дисперсия света и цветология</a:t>
            </a:r>
            <a:endParaRPr lang="ru-RU" sz="4800" dirty="0"/>
          </a:p>
        </p:txBody>
      </p:sp>
    </p:spTree>
  </p:cSld>
  <p:clrMapOvr>
    <a:masterClrMapping/>
  </p:clrMapOvr>
  <p:transition spd="slow">
    <p:whee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myshared.ru/4/240807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020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uslide.ru/images/11/17571/960/img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7772400" cy="12858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дисперсии света в цветологии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910" y="5715016"/>
            <a:ext cx="7929618" cy="928670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sz="2000" i="1" u="sng" dirty="0" smtClean="0"/>
              <a:t>Инструкция:   </a:t>
            </a:r>
            <a:r>
              <a:rPr lang="ru-RU" sz="2000" b="0" dirty="0" smtClean="0"/>
              <a:t>цветология учит – детали картины тёплого цвета, находясь в окружении холодных цветов, кажутся выступающими вперёд; детали холодного цвета, находясь в окружении тёплых цветов – удаляющимися от зрителя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1500174"/>
            <a:ext cx="4286281" cy="1500198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/>
              <a:t> </a:t>
            </a:r>
            <a:r>
              <a:rPr lang="ru-RU" b="0" dirty="0" smtClean="0"/>
              <a:t>Нужно раскрасить предложенный рисунок (лучше акварельными красками</a:t>
            </a:r>
            <a:r>
              <a:rPr lang="ru-RU" sz="1800" b="0" dirty="0" smtClean="0"/>
              <a:t>)</a:t>
            </a:r>
            <a:endParaRPr lang="ru-RU" sz="1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86314" y="3143248"/>
            <a:ext cx="4041775" cy="275591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I ВАРИАНТ: виноград должен оказаться на переднем плане, как бы выступающим вперёд</a:t>
            </a:r>
            <a:br>
              <a:rPr lang="ru-RU" sz="2000" dirty="0" smtClean="0"/>
            </a:br>
            <a:endParaRPr lang="ru-RU" sz="2000" dirty="0" smtClean="0"/>
          </a:p>
          <a:p>
            <a:r>
              <a:rPr lang="ru-RU" sz="2000" dirty="0" smtClean="0"/>
              <a:t>II ВАРИАНТ: виноград должен оказаться на заднем плане, как бы удаляющимся от зрителя</a:t>
            </a:r>
          </a:p>
        </p:txBody>
      </p:sp>
      <p:pic>
        <p:nvPicPr>
          <p:cNvPr id="7" name="Picture 2" descr="https://docbase.org/uploads/posts/2016-03/9/9/9/999223905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3429024" cy="42264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 descr="http://www.creative.su/sites/creative.su/data/XmUserFiles/userfiles/user9095/sin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0" y="428604"/>
            <a:ext cx="4572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000" dirty="0"/>
              <a:t>Марк Франц всегда придавал особое значение основным цветам, используемым в своем творчестве: </a:t>
            </a:r>
            <a:r>
              <a:rPr lang="ru-RU" sz="2000" b="1" i="1" u="sng" dirty="0"/>
              <a:t>синий цвет </a:t>
            </a:r>
            <a:r>
              <a:rPr lang="ru-RU" sz="2000" dirty="0"/>
              <a:t>обладает силой и мужеством, но в то же время и духовностью; </a:t>
            </a:r>
            <a:r>
              <a:rPr lang="ru-RU" sz="2000" b="1" i="1" u="sng" dirty="0"/>
              <a:t>желтый</a:t>
            </a:r>
            <a:r>
              <a:rPr lang="ru-RU" sz="2000" dirty="0"/>
              <a:t> — женственностью, мягкостью, чувственностью; </a:t>
            </a:r>
            <a:r>
              <a:rPr lang="ru-RU" sz="2000" b="1" i="1" u="sng" dirty="0"/>
              <a:t>красный </a:t>
            </a:r>
            <a:r>
              <a:rPr lang="ru-RU" sz="2000" dirty="0"/>
              <a:t>олицетворяет жесткость, упорство, но он находится в символическом подчинении у желтого и синего, эти цвета его подавляют.</a:t>
            </a:r>
          </a:p>
          <a:p>
            <a:pPr fontAlgn="base"/>
            <a:r>
              <a:rPr lang="ru-RU" sz="2000" i="1" dirty="0"/>
              <a:t>В работе «Синий конь» художник использовал большое количество синих оттенков, сделав фигуру коня очень сильной для восприятия. Сам силуэт животного тоже источает экспрессию и мощь. К картине Марка Франца нельзя относиться нейтрально — она обязательно вызывает эмоции.</a:t>
            </a:r>
          </a:p>
        </p:txBody>
      </p:sp>
    </p:spTree>
  </p:cSld>
  <p:clrMapOvr>
    <a:masterClrMapping/>
  </p:clrMapOvr>
  <p:transition spd="slow">
    <p:whee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4" name="Picture 4" descr="https://artchive.ru/res/media/img/oy1200/work/45f/346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1494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72132" y="4214818"/>
            <a:ext cx="31432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И</a:t>
            </a:r>
            <a:r>
              <a:rPr lang="ru-RU" sz="3200" b="1" dirty="0"/>
              <a:t>. Э. Грабарь. </a:t>
            </a:r>
            <a:r>
              <a:rPr lang="ru-RU" sz="3200" i="1" dirty="0"/>
              <a:t>Груши на синей </a:t>
            </a:r>
            <a:r>
              <a:rPr lang="ru-RU" sz="3200" i="1" dirty="0" smtClean="0"/>
              <a:t>скатерти        </a:t>
            </a:r>
            <a:r>
              <a:rPr lang="ru-RU" sz="3200" b="1" dirty="0" smtClean="0"/>
              <a:t>1915</a:t>
            </a:r>
            <a:endParaRPr lang="ru-RU" sz="3200" b="1" dirty="0"/>
          </a:p>
        </p:txBody>
      </p:sp>
    </p:spTree>
  </p:cSld>
  <p:clrMapOvr>
    <a:masterClrMapping/>
  </p:clrMapOvr>
  <p:transition spd="slow">
    <p:whee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"/>
          <p:cNvSpPr>
            <a:spLocks noChangeArrowheads="1"/>
          </p:cNvSpPr>
          <p:nvPr/>
        </p:nvSpPr>
        <p:spPr bwMode="auto">
          <a:xfrm>
            <a:off x="0" y="0"/>
            <a:ext cx="8440516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Вам представлена картина Малевича «Чёрный квадрат». Известно, при её написании Малевич 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Используя только эти три цвета, нарисуйте свой чёрный квадрат.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  </a:t>
            </a:r>
            <a:endParaRPr kumimoji="0" lang="ru-RU" sz="9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785786" y="285729"/>
            <a:ext cx="771530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Вам представлена картина Малевича «</a:t>
            </a:r>
            <a:r>
              <a:rPr lang="ru-RU" sz="3200" dirty="0" smtClean="0"/>
              <a:t>Известно, что картина «Чёрный квадрат» написана Малевичем  </a:t>
            </a:r>
            <a:r>
              <a:rPr lang="ru-RU" sz="3200" dirty="0"/>
              <a:t>не </a:t>
            </a:r>
            <a:r>
              <a:rPr lang="ru-RU" sz="3200" dirty="0" smtClean="0"/>
              <a:t>используя чёрную </a:t>
            </a:r>
            <a:r>
              <a:rPr lang="ru-RU" sz="3200" dirty="0"/>
              <a:t>краску, а только красную, синюю и жёлтую</a:t>
            </a:r>
            <a:r>
              <a:rPr lang="ru-RU" sz="3200" dirty="0" smtClean="0"/>
              <a:t>.</a:t>
            </a:r>
          </a:p>
          <a:p>
            <a:endParaRPr lang="ru-RU" sz="3200" dirty="0"/>
          </a:p>
          <a:p>
            <a:r>
              <a:rPr lang="ru-RU" sz="3200" dirty="0"/>
              <a:t>Используя только эти три цвета, нарисуйте свой чёрный квадрат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94214" name="Picture 6" descr="http://kotlovkamedia.ru/upload/iblock/3b5/3b554bb55eb610437a82cca7877f3f8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4000480"/>
            <a:ext cx="4434791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lide.ru/images/11/17571/960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ru.artactivator.com/sites/default/files/pictures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pixelstalk.net/wp-content/uploads/2016/08/Art-Fruit-Backgro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AutoShape 2" descr="https://img-fotki.yandex.ru/get/16191/182470069.247/0_147444_b674d061_XL.jpg"/>
          <p:cNvSpPr>
            <a:spLocks noChangeAspect="1" noChangeArrowheads="1"/>
          </p:cNvSpPr>
          <p:nvPr/>
        </p:nvSpPr>
        <p:spPr bwMode="auto">
          <a:xfrm>
            <a:off x="155575" y="-136525"/>
            <a:ext cx="296863" cy="296863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9572" name="Picture 4" descr="https://fs00.infourok.ru/images/doc/192/219071/im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http://images.myshared.ru/9/845947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6" y="-500090"/>
            <a:ext cx="10144196" cy="8229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2468" name="Picture 4" descr="http://uslide.ru/images/11/17571/960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http://uslide.ru/images/11/17571/960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6" y="-72"/>
            <a:ext cx="9144096" cy="68580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http://bigslide.ru/images/19/18317/960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085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uslide.ru/images/11/17571/96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://uslide.ru/images/11/17571/960/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uslide.ru/images/11/17571/960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slide.ru/images/11/17571/960/img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255</Words>
  <Application>Microsoft Office PowerPoint</Application>
  <PresentationFormat>Экран (4:3)</PresentationFormat>
  <Paragraphs>16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Метро</vt:lpstr>
      <vt:lpstr>Дисперсия света и цветология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Применение дисперсии света в цветологии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Mi5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Q</dc:creator>
  <cp:lastModifiedBy>ASM3</cp:lastModifiedBy>
  <cp:revision>37</cp:revision>
  <dcterms:created xsi:type="dcterms:W3CDTF">2017-02-13T08:48:54Z</dcterms:created>
  <dcterms:modified xsi:type="dcterms:W3CDTF">2019-01-27T18:49:45Z</dcterms:modified>
</cp:coreProperties>
</file>